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77" r:id="rId2"/>
    <p:sldId id="274" r:id="rId3"/>
    <p:sldId id="279" r:id="rId4"/>
    <p:sldId id="280" r:id="rId5"/>
    <p:sldId id="275" r:id="rId6"/>
    <p:sldId id="28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37" d="100"/>
          <a:sy n="37" d="100"/>
        </p:scale>
        <p:origin x="27" y="12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12D5F2-5E19-731F-5C2C-F2019B765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7214CD1-2F34-3483-851E-8D2BF32B9A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32B17409-AB6C-B436-70FC-3FE2C1A3CAC7}"/>
              </a:ext>
            </a:extLst>
          </p:cNvPr>
          <p:cNvGrpSpPr/>
          <p:nvPr/>
        </p:nvGrpSpPr>
        <p:grpSpPr>
          <a:xfrm>
            <a:off x="0" y="317843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F9A839-9A95-231A-E055-A882A344010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48840840-C7F1-2C9A-FD32-501B192B058C}"/>
                </a:ext>
              </a:extLst>
            </p:cNvPr>
            <p:cNvSpPr txBox="1"/>
            <p:nvPr/>
          </p:nvSpPr>
          <p:spPr>
            <a:xfrm>
              <a:off x="2111828" y="3135729"/>
              <a:ext cx="4920343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un problème en lien avec les heures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B06A8FF7-F541-CDF5-1AEE-0EB1E558C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1851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8484" y="36742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</a:t>
            </a:r>
            <a:r>
              <a:rPr lang="fr-FR" b="1" dirty="0"/>
              <a:t>7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3390044" y="1212862"/>
            <a:ext cx="5468015" cy="2393463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151511" y="1539665"/>
            <a:ext cx="3719166" cy="122062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28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minutes reste-t-il avant midi ? </a:t>
            </a:r>
            <a:endParaRPr lang="fr-FR" sz="28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2800" b="1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3574576" y="1343464"/>
            <a:ext cx="392403" cy="392403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4DD2554-CAAC-B73B-2EE6-02C78A53CA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6" r="28366"/>
          <a:stretch/>
        </p:blipFill>
        <p:spPr>
          <a:xfrm>
            <a:off x="285940" y="1943020"/>
            <a:ext cx="2606165" cy="332661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213D08D-E21C-B2E3-7E07-9A6A0FB9A77A}"/>
              </a:ext>
            </a:extLst>
          </p:cNvPr>
          <p:cNvSpPr/>
          <p:nvPr/>
        </p:nvSpPr>
        <p:spPr>
          <a:xfrm>
            <a:off x="194913" y="47806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249AE3-A2A5-8A42-8A65-ED4347A2D414}"/>
              </a:ext>
            </a:extLst>
          </p:cNvPr>
          <p:cNvSpPr/>
          <p:nvPr/>
        </p:nvSpPr>
        <p:spPr>
          <a:xfrm>
            <a:off x="8040562" y="478067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6A23F31C-29FB-8D65-B7EC-772072666C54}"/>
              </a:ext>
            </a:extLst>
          </p:cNvPr>
          <p:cNvSpPr/>
          <p:nvPr/>
        </p:nvSpPr>
        <p:spPr>
          <a:xfrm>
            <a:off x="3343098" y="4022722"/>
            <a:ext cx="5514961" cy="2393463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Zone de texte 2">
            <a:extLst>
              <a:ext uri="{FF2B5EF4-FFF2-40B4-BE49-F238E27FC236}">
                <a16:creationId xmlns:a16="http://schemas.microsoft.com/office/drawing/2014/main" id="{5AC165E0-DBD9-3DB9-0EF1-C8835EB2F6E5}"/>
              </a:ext>
            </a:extLst>
          </p:cNvPr>
          <p:cNvSpPr txBox="1"/>
          <p:nvPr/>
        </p:nvSpPr>
        <p:spPr>
          <a:xfrm>
            <a:off x="4151511" y="4127796"/>
            <a:ext cx="3719166" cy="1190539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28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minutes reste-t-il avant midi ? </a:t>
            </a:r>
            <a:endParaRPr lang="fr-FR" sz="28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2800" b="1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12" name="Organigramme : Connecteur 11">
            <a:extLst>
              <a:ext uri="{FF2B5EF4-FFF2-40B4-BE49-F238E27FC236}">
                <a16:creationId xmlns:a16="http://schemas.microsoft.com/office/drawing/2014/main" id="{5E9A7DF5-A882-BDB7-2291-913E37405090}"/>
              </a:ext>
            </a:extLst>
          </p:cNvPr>
          <p:cNvSpPr/>
          <p:nvPr/>
        </p:nvSpPr>
        <p:spPr>
          <a:xfrm>
            <a:off x="3504316" y="4228892"/>
            <a:ext cx="392403" cy="392403"/>
          </a:xfrm>
          <a:prstGeom prst="flowChartConnector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D84165-3365-38FA-B280-2E940BB862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5309CA-358C-10B7-FD0A-39F4C4778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4316" y="7977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28422AFF-5E73-0AF9-37A3-95F4AF57C26E}"/>
              </a:ext>
            </a:extLst>
          </p:cNvPr>
          <p:cNvSpPr/>
          <p:nvPr/>
        </p:nvSpPr>
        <p:spPr>
          <a:xfrm>
            <a:off x="3390044" y="1212862"/>
            <a:ext cx="5468015" cy="2393463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4812835-BEFF-C7DA-8295-93630A37BD7B}"/>
              </a:ext>
            </a:extLst>
          </p:cNvPr>
          <p:cNvSpPr txBox="1"/>
          <p:nvPr/>
        </p:nvSpPr>
        <p:spPr>
          <a:xfrm>
            <a:off x="4048961" y="1332706"/>
            <a:ext cx="3719166" cy="122062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28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minutes reste-t-il avant midi ? </a:t>
            </a:r>
            <a:endParaRPr lang="fr-FR" sz="28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2800" b="1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1AD1D857-5761-9F99-8408-89C6AB1DC2F3}"/>
              </a:ext>
            </a:extLst>
          </p:cNvPr>
          <p:cNvSpPr/>
          <p:nvPr/>
        </p:nvSpPr>
        <p:spPr>
          <a:xfrm>
            <a:off x="3574576" y="1343464"/>
            <a:ext cx="392403" cy="392403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32457C8-D0F8-7D58-DA3A-3EACAA472A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6" r="28366"/>
          <a:stretch/>
        </p:blipFill>
        <p:spPr>
          <a:xfrm>
            <a:off x="285940" y="1943020"/>
            <a:ext cx="2606165" cy="332661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81E14E9-1ACC-3B03-694A-66B94CB1398D}"/>
              </a:ext>
            </a:extLst>
          </p:cNvPr>
          <p:cNvSpPr/>
          <p:nvPr/>
        </p:nvSpPr>
        <p:spPr>
          <a:xfrm>
            <a:off x="194913" y="47806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4243A6D-DDEA-7BCC-215A-08C71FE9E790}"/>
              </a:ext>
            </a:extLst>
          </p:cNvPr>
          <p:cNvSpPr/>
          <p:nvPr/>
        </p:nvSpPr>
        <p:spPr>
          <a:xfrm>
            <a:off x="8040562" y="478067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E5DABBB2-FA12-9A90-9B39-E727CA9B5B4E}"/>
              </a:ext>
            </a:extLst>
          </p:cNvPr>
          <p:cNvSpPr/>
          <p:nvPr/>
        </p:nvSpPr>
        <p:spPr>
          <a:xfrm>
            <a:off x="3343098" y="4022722"/>
            <a:ext cx="5514961" cy="2393463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Zone de texte 2">
            <a:extLst>
              <a:ext uri="{FF2B5EF4-FFF2-40B4-BE49-F238E27FC236}">
                <a16:creationId xmlns:a16="http://schemas.microsoft.com/office/drawing/2014/main" id="{3F3F5C9A-8687-4879-77EE-B8E45021F124}"/>
              </a:ext>
            </a:extLst>
          </p:cNvPr>
          <p:cNvSpPr txBox="1"/>
          <p:nvPr/>
        </p:nvSpPr>
        <p:spPr>
          <a:xfrm>
            <a:off x="4151511" y="4127796"/>
            <a:ext cx="3719166" cy="1190539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28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minutes reste-t-il avant midi ? </a:t>
            </a:r>
            <a:endParaRPr lang="fr-FR" sz="28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2800" b="1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12" name="Organigramme : Connecteur 11">
            <a:extLst>
              <a:ext uri="{FF2B5EF4-FFF2-40B4-BE49-F238E27FC236}">
                <a16:creationId xmlns:a16="http://schemas.microsoft.com/office/drawing/2014/main" id="{B99BBFD1-62D0-CA99-898F-A029F275A69E}"/>
              </a:ext>
            </a:extLst>
          </p:cNvPr>
          <p:cNvSpPr/>
          <p:nvPr/>
        </p:nvSpPr>
        <p:spPr>
          <a:xfrm>
            <a:off x="3504316" y="4228892"/>
            <a:ext cx="392403" cy="392403"/>
          </a:xfrm>
          <a:prstGeom prst="flowChartConnector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0C7C4F4-55EA-05A8-48EB-54DB182380AA}"/>
              </a:ext>
            </a:extLst>
          </p:cNvPr>
          <p:cNvSpPr txBox="1"/>
          <p:nvPr/>
        </p:nvSpPr>
        <p:spPr>
          <a:xfrm>
            <a:off x="3537110" y="2434417"/>
            <a:ext cx="5126936" cy="9809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est 11h30. </a:t>
            </a:r>
            <a:r>
              <a:rPr lang="fr-FR" sz="28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Donc il reste 30 minutes avant midi.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57F136F-523B-DA3F-B8DB-A8C39D9F86F8}"/>
              </a:ext>
            </a:extLst>
          </p:cNvPr>
          <p:cNvSpPr txBox="1"/>
          <p:nvPr/>
        </p:nvSpPr>
        <p:spPr>
          <a:xfrm>
            <a:off x="3537110" y="5219453"/>
            <a:ext cx="5007295" cy="9809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est 11h30. </a:t>
            </a:r>
            <a:r>
              <a:rPr lang="fr-FR" sz="28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Donc il reste 45 minutes avant midi. </a:t>
            </a:r>
          </a:p>
        </p:txBody>
      </p:sp>
    </p:spTree>
    <p:extLst>
      <p:ext uri="{BB962C8B-B14F-4D97-AF65-F5344CB8AC3E}">
        <p14:creationId xmlns:p14="http://schemas.microsoft.com/office/powerpoint/2010/main" val="2404128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78A0C0-9862-347C-C2F8-D67368C13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FD8EE7-5CE9-075A-088A-45CC001BE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8484" y="36742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</a:t>
            </a:r>
            <a:r>
              <a:rPr lang="fr-FR" b="1" dirty="0"/>
              <a:t>7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C25626E6-E9B3-4119-B2FB-827541F7ED2C}"/>
              </a:ext>
            </a:extLst>
          </p:cNvPr>
          <p:cNvSpPr/>
          <p:nvPr/>
        </p:nvSpPr>
        <p:spPr>
          <a:xfrm>
            <a:off x="3390044" y="1212862"/>
            <a:ext cx="5468015" cy="2393463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32BFF80-1CB6-9D7C-D4A4-250FF32E0F40}"/>
              </a:ext>
            </a:extLst>
          </p:cNvPr>
          <p:cNvSpPr txBox="1"/>
          <p:nvPr/>
        </p:nvSpPr>
        <p:spPr>
          <a:xfrm>
            <a:off x="4052719" y="1291236"/>
            <a:ext cx="4539562" cy="122062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2800" dirty="0">
                <a:solidFill>
                  <a:srgbClr val="231F20"/>
                </a:solidFill>
                <a:ea typeface="Calibri" panose="020F0502020204030204" pitchFamily="34" charset="0"/>
              </a:rPr>
              <a:t>Je monte dans le train pour un voyage qui dure  6 heures. </a:t>
            </a:r>
          </a:p>
          <a:p>
            <a:r>
              <a:rPr lang="fr-FR" sz="2800" b="1" dirty="0">
                <a:solidFill>
                  <a:srgbClr val="231F20"/>
                </a:solidFill>
                <a:ea typeface="Calibri" panose="020F0502020204030204" pitchFamily="34" charset="0"/>
              </a:rPr>
              <a:t>À quelle heure est-ce que j’arrive ? Ce sera le matin ou l’après-midi ? </a:t>
            </a:r>
            <a:endParaRPr lang="fr-FR" sz="2800" b="1" kern="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2800" b="1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BF613A22-C7FE-E240-0B10-FD42DA33E4A7}"/>
              </a:ext>
            </a:extLst>
          </p:cNvPr>
          <p:cNvSpPr/>
          <p:nvPr/>
        </p:nvSpPr>
        <p:spPr>
          <a:xfrm>
            <a:off x="3574576" y="1343464"/>
            <a:ext cx="392403" cy="392403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338098B-7959-FEBF-A1F5-F470FE340B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6" r="28366"/>
          <a:stretch/>
        </p:blipFill>
        <p:spPr>
          <a:xfrm>
            <a:off x="285940" y="1943020"/>
            <a:ext cx="2606165" cy="332661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DD7A244-C14A-7CEF-91F9-7BDBD1886F10}"/>
              </a:ext>
            </a:extLst>
          </p:cNvPr>
          <p:cNvSpPr/>
          <p:nvPr/>
        </p:nvSpPr>
        <p:spPr>
          <a:xfrm>
            <a:off x="194913" y="47806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815F4F-8084-E7C1-8769-EC5B02436538}"/>
              </a:ext>
            </a:extLst>
          </p:cNvPr>
          <p:cNvSpPr/>
          <p:nvPr/>
        </p:nvSpPr>
        <p:spPr>
          <a:xfrm>
            <a:off x="8040562" y="478067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67C8C45B-B301-21A5-2F28-53186430FC32}"/>
              </a:ext>
            </a:extLst>
          </p:cNvPr>
          <p:cNvSpPr/>
          <p:nvPr/>
        </p:nvSpPr>
        <p:spPr>
          <a:xfrm>
            <a:off x="3343098" y="4022722"/>
            <a:ext cx="5514961" cy="2393463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Zone de texte 2">
            <a:extLst>
              <a:ext uri="{FF2B5EF4-FFF2-40B4-BE49-F238E27FC236}">
                <a16:creationId xmlns:a16="http://schemas.microsoft.com/office/drawing/2014/main" id="{FA5CD49A-1DB9-C5BE-25CA-9462D03782C3}"/>
              </a:ext>
            </a:extLst>
          </p:cNvPr>
          <p:cNvSpPr txBox="1"/>
          <p:nvPr/>
        </p:nvSpPr>
        <p:spPr>
          <a:xfrm>
            <a:off x="4151511" y="4127796"/>
            <a:ext cx="3719166" cy="1190539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2800" dirty="0">
                <a:solidFill>
                  <a:srgbClr val="231F20"/>
                </a:solidFill>
                <a:ea typeface="Calibri" panose="020F0502020204030204" pitchFamily="34" charset="0"/>
              </a:rPr>
              <a:t>Je monte dans le train pour un voyage qui dure  6 h 20. </a:t>
            </a:r>
          </a:p>
          <a:p>
            <a:r>
              <a:rPr lang="fr-FR" sz="2800" b="1" dirty="0">
                <a:solidFill>
                  <a:srgbClr val="231F20"/>
                </a:solidFill>
                <a:ea typeface="Calibri" panose="020F0502020204030204" pitchFamily="34" charset="0"/>
              </a:rPr>
              <a:t>Arrivera-t-il avant 18h? </a:t>
            </a:r>
            <a:endParaRPr lang="fr-FR" sz="4400" b="1" kern="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2800" b="1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12" name="Organigramme : Connecteur 11">
            <a:extLst>
              <a:ext uri="{FF2B5EF4-FFF2-40B4-BE49-F238E27FC236}">
                <a16:creationId xmlns:a16="http://schemas.microsoft.com/office/drawing/2014/main" id="{45AABEE8-3DF3-BC34-3169-B2AE53081901}"/>
              </a:ext>
            </a:extLst>
          </p:cNvPr>
          <p:cNvSpPr/>
          <p:nvPr/>
        </p:nvSpPr>
        <p:spPr>
          <a:xfrm>
            <a:off x="3504316" y="4228892"/>
            <a:ext cx="392403" cy="392403"/>
          </a:xfrm>
          <a:prstGeom prst="flowChartConnector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44672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7532" y="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3750423" y="4698670"/>
            <a:ext cx="3907265" cy="627223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fr-FR" sz="3200" kern="100" dirty="0">
                <a:solidFill>
                  <a:srgbClr val="C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J’arrive à 17h30.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Ce sera l’après-midi.</a:t>
            </a:r>
            <a:endParaRPr lang="fr-FR" sz="3200" kern="100" dirty="0">
              <a:solidFill>
                <a:srgbClr val="C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Organigramme : Connecteur 12">
            <a:extLst>
              <a:ext uri="{FF2B5EF4-FFF2-40B4-BE49-F238E27FC236}">
                <a16:creationId xmlns:a16="http://schemas.microsoft.com/office/drawing/2014/main" id="{9527BE72-1D4B-6D54-5AB3-E652C0BDA7F7}"/>
              </a:ext>
            </a:extLst>
          </p:cNvPr>
          <p:cNvSpPr/>
          <p:nvPr/>
        </p:nvSpPr>
        <p:spPr>
          <a:xfrm>
            <a:off x="3437532" y="1690455"/>
            <a:ext cx="392403" cy="392403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CCA8EAD-110A-4F5C-81F9-F87FD80710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6" r="28366"/>
          <a:stretch/>
        </p:blipFill>
        <p:spPr>
          <a:xfrm>
            <a:off x="600424" y="1886657"/>
            <a:ext cx="2606165" cy="3326610"/>
          </a:xfrm>
          <a:prstGeom prst="rect">
            <a:avLst/>
          </a:prstGeom>
        </p:spPr>
      </p:pic>
      <p:sp>
        <p:nvSpPr>
          <p:cNvPr id="7" name="Zone de texte 2">
            <a:extLst>
              <a:ext uri="{FF2B5EF4-FFF2-40B4-BE49-F238E27FC236}">
                <a16:creationId xmlns:a16="http://schemas.microsoft.com/office/drawing/2014/main" id="{FEC31102-3F55-AE69-28BB-86E6E73D98C8}"/>
              </a:ext>
            </a:extLst>
          </p:cNvPr>
          <p:cNvSpPr txBox="1"/>
          <p:nvPr/>
        </p:nvSpPr>
        <p:spPr>
          <a:xfrm>
            <a:off x="3859354" y="1273739"/>
            <a:ext cx="4491135" cy="3424931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3200" dirty="0">
                <a:solidFill>
                  <a:srgbClr val="231F20"/>
                </a:solidFill>
                <a:ea typeface="Calibri" panose="020F0502020204030204" pitchFamily="34" charset="0"/>
              </a:rPr>
              <a:t>Je monte dans le train pour un voyage qui dure  6 heures. </a:t>
            </a:r>
          </a:p>
          <a:p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À quelle heure est-ce que j’arrive ? Ce sera le matin ou l’après-midi ? 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407E0F-DB45-F747-5395-4066C7C742F6}"/>
              </a:ext>
            </a:extLst>
          </p:cNvPr>
          <p:cNvSpPr/>
          <p:nvPr/>
        </p:nvSpPr>
        <p:spPr>
          <a:xfrm>
            <a:off x="194913" y="47806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9059" y="51056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3732610" y="3521034"/>
            <a:ext cx="3907265" cy="1804859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Il part à 11h30. Le voyage dure 6h20 donc il arrive à 17h50.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Il arrive avant 18h.</a:t>
            </a: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Organigramme : Connecteur 12">
            <a:extLst>
              <a:ext uri="{FF2B5EF4-FFF2-40B4-BE49-F238E27FC236}">
                <a16:creationId xmlns:a16="http://schemas.microsoft.com/office/drawing/2014/main" id="{9527BE72-1D4B-6D54-5AB3-E652C0BDA7F7}"/>
              </a:ext>
            </a:extLst>
          </p:cNvPr>
          <p:cNvSpPr/>
          <p:nvPr/>
        </p:nvSpPr>
        <p:spPr>
          <a:xfrm>
            <a:off x="3403579" y="1572872"/>
            <a:ext cx="392403" cy="392403"/>
          </a:xfrm>
          <a:prstGeom prst="flowChartConnector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CCA8EAD-110A-4F5C-81F9-F87FD80710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6" r="28366"/>
          <a:stretch/>
        </p:blipFill>
        <p:spPr>
          <a:xfrm>
            <a:off x="600424" y="1886657"/>
            <a:ext cx="2606165" cy="3326610"/>
          </a:xfrm>
          <a:prstGeom prst="rect">
            <a:avLst/>
          </a:prstGeom>
        </p:spPr>
      </p:pic>
      <p:sp>
        <p:nvSpPr>
          <p:cNvPr id="7" name="Zone de texte 2">
            <a:extLst>
              <a:ext uri="{FF2B5EF4-FFF2-40B4-BE49-F238E27FC236}">
                <a16:creationId xmlns:a16="http://schemas.microsoft.com/office/drawing/2014/main" id="{FEC31102-3F55-AE69-28BB-86E6E73D98C8}"/>
              </a:ext>
            </a:extLst>
          </p:cNvPr>
          <p:cNvSpPr txBox="1"/>
          <p:nvPr/>
        </p:nvSpPr>
        <p:spPr>
          <a:xfrm>
            <a:off x="3859354" y="1273740"/>
            <a:ext cx="4491135" cy="240761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231F2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+mn-cs"/>
              </a:rPr>
              <a:t>Je monte dans le train pour un voyage qui dure  6 h 20.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+mn-cs"/>
              </a:rPr>
              <a:t>Arrivera-t-il avant 18h? </a:t>
            </a:r>
            <a:endParaRPr kumimoji="0" lang="fr-FR" sz="48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159688-2369-79B8-4D0A-A15D5BD37E97}"/>
              </a:ext>
            </a:extLst>
          </p:cNvPr>
          <p:cNvSpPr/>
          <p:nvPr/>
        </p:nvSpPr>
        <p:spPr>
          <a:xfrm>
            <a:off x="8040562" y="478067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319680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2770</TotalTime>
  <Words>224</Words>
  <Application>Microsoft Office PowerPoint</Application>
  <PresentationFormat>Affichage à l'écran (4:3)</PresentationFormat>
  <Paragraphs>67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Webdings</vt:lpstr>
      <vt:lpstr>Wingdings</vt:lpstr>
      <vt:lpstr>Thème Office</vt:lpstr>
      <vt:lpstr>Présentation PowerPoint</vt:lpstr>
      <vt:lpstr>Problème en image 7</vt:lpstr>
      <vt:lpstr>Correction</vt:lpstr>
      <vt:lpstr>Problème en image 7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88</cp:revision>
  <dcterms:created xsi:type="dcterms:W3CDTF">2023-02-07T14:55:57Z</dcterms:created>
  <dcterms:modified xsi:type="dcterms:W3CDTF">2026-02-19T09:43:37Z</dcterms:modified>
</cp:coreProperties>
</file>